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64" r:id="rId5"/>
    <p:sldId id="285" r:id="rId6"/>
    <p:sldId id="366" r:id="rId7"/>
    <p:sldId id="261" r:id="rId8"/>
    <p:sldId id="322" r:id="rId9"/>
    <p:sldId id="367" r:id="rId10"/>
    <p:sldId id="260" r:id="rId11"/>
    <p:sldId id="339" r:id="rId12"/>
    <p:sldId id="371" r:id="rId13"/>
    <p:sldId id="372" r:id="rId14"/>
    <p:sldId id="370" r:id="rId15"/>
    <p:sldId id="373" r:id="rId16"/>
    <p:sldId id="37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339" autoAdjust="0"/>
  </p:normalViewPr>
  <p:slideViewPr>
    <p:cSldViewPr snapToGrid="0">
      <p:cViewPr varScale="1">
        <p:scale>
          <a:sx n="98" d="100"/>
          <a:sy n="98" d="100"/>
        </p:scale>
        <p:origin x="2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679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975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190709_SurvivalGame_Unity3D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+mj-lt"/>
                <a:ea typeface="HY나무B" pitchFamily="18" charset="-127"/>
              </a:rPr>
              <a:t>SurvivalGame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개인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latin typeface="+mj-ea"/>
                <a:ea typeface="+mj-ea"/>
              </a:rPr>
              <a:t>구현부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AI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Singleton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732DA5-DAD8-FD4C-B2B0-94E1D6E9E38E}"/>
              </a:ext>
            </a:extLst>
          </p:cNvPr>
          <p:cNvSpPr/>
          <p:nvPr/>
        </p:nvSpPr>
        <p:spPr>
          <a:xfrm>
            <a:off x="984405" y="5385116"/>
            <a:ext cx="6189128" cy="130769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813811" y="3726867"/>
            <a:ext cx="6189128" cy="105970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470544" y="5862960"/>
            <a:ext cx="56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컴포넌트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추가 및 값 지정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1153070" y="598193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F46B06-A658-1C42-8F81-183AB400A1D9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A34C48-E698-A54C-A7BB-800C879BDD34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EB1366D-52B8-7A4E-8079-A5D3A62D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5" y="1383287"/>
            <a:ext cx="2841182" cy="3864443"/>
          </a:xfrm>
          <a:prstGeom prst="rect">
            <a:avLst/>
          </a:prstGeom>
        </p:spPr>
      </p:pic>
      <p:pic>
        <p:nvPicPr>
          <p:cNvPr id="6" name="그림 5" descr="꽃, 그리기이(가) 표시된 사진&#10;&#10;자동 생성된 설명">
            <a:extLst>
              <a:ext uri="{FF2B5EF4-FFF2-40B4-BE49-F238E27FC236}">
                <a16:creationId xmlns:a16="http://schemas.microsoft.com/office/drawing/2014/main" id="{FECAD2D5-DA22-6A46-A3E6-07236B1B0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11" y="1640252"/>
            <a:ext cx="6793727" cy="17592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4AF3E0-D04E-6241-9BC3-EB674F3844CD}"/>
              </a:ext>
            </a:extLst>
          </p:cNvPr>
          <p:cNvSpPr txBox="1"/>
          <p:nvPr/>
        </p:nvSpPr>
        <p:spPr>
          <a:xfrm>
            <a:off x="5291594" y="4021842"/>
            <a:ext cx="562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Nav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Mesh Agent </a:t>
            </a:r>
            <a:r>
              <a:rPr kumimoji="1" lang="ko-KR" altLang="en-US" sz="2400" dirty="0"/>
              <a:t>변수 선언 및 </a:t>
            </a:r>
            <a:r>
              <a:rPr kumimoji="1" lang="ko-KR" altLang="en-US" sz="2400" dirty="0" err="1"/>
              <a:t>생성자</a:t>
            </a:r>
            <a:r>
              <a:rPr kumimoji="1" lang="ko-KR" altLang="en-US" sz="2400" dirty="0"/>
              <a:t> 정의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CEA3B182-7963-2846-BA3D-C95F00506341}"/>
              </a:ext>
            </a:extLst>
          </p:cNvPr>
          <p:cNvSpPr/>
          <p:nvPr/>
        </p:nvSpPr>
        <p:spPr>
          <a:xfrm rot="5400000">
            <a:off x="4974120" y="414081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C3EA2-B40B-BE44-96D1-976AE480C5F5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747056"/>
            <a:ext cx="11254411" cy="188109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31592"/>
            <a:ext cx="9111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Unity Engine</a:t>
            </a:r>
            <a:r>
              <a:rPr kumimoji="1" lang="ko-KR" altLang="en-US" sz="2000" dirty="0"/>
              <a:t>에서 자체적으로 제공하는 기능을 이용해 간단한 </a:t>
            </a:r>
            <a:r>
              <a:rPr kumimoji="1" lang="en-US" altLang="ko-KR" sz="2000" dirty="0"/>
              <a:t>AI</a:t>
            </a:r>
            <a:r>
              <a:rPr kumimoji="1" lang="ko-KR" altLang="en-US" sz="2000" dirty="0"/>
              <a:t> 동물을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F00986F-9E06-464A-960F-35E310B1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0" y="1279556"/>
            <a:ext cx="6275621" cy="32452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2875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</a:rPr>
              <a:t>AI</a:t>
            </a:r>
            <a:r>
              <a:rPr lang="en-US" altLang="ko-KR" sz="2400" b="1" dirty="0">
                <a:ln w="0"/>
              </a:rPr>
              <a:t> - Nav Mesh Agent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7058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현재 위치를 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매개변수로 받아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경로 길이를 계산한다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9353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계산한 총 경로 길이를 반환하여 돼지 주변의 뛰고있는 </a:t>
            </a:r>
            <a:r>
              <a:rPr kumimoji="1" lang="en-US" altLang="ko-KR" sz="2000" dirty="0"/>
              <a:t>Player</a:t>
            </a:r>
            <a:r>
              <a:rPr kumimoji="1" lang="ko-KR" altLang="en-US" sz="2000" dirty="0"/>
              <a:t>의 움직임을 파악한다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E682F0-6D42-E949-9218-FAF3DB1F4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657" y="2217195"/>
            <a:ext cx="4735204" cy="12118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493449" y="4190898"/>
            <a:ext cx="11254411" cy="243724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838498" y="4944471"/>
            <a:ext cx="758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따라서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효과적인 </a:t>
            </a:r>
            <a:r>
              <a:rPr kumimoji="1" lang="en-US" altLang="ko-KR" sz="2000" dirty="0" err="1"/>
              <a:t>SoundManager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구현을 위해 </a:t>
            </a:r>
            <a:r>
              <a:rPr kumimoji="1" lang="en-US" altLang="ko-KR" sz="2000" dirty="0"/>
              <a:t>Singleton</a:t>
            </a:r>
            <a:r>
              <a:rPr kumimoji="1" lang="ko-KR" altLang="en-US" sz="2000" dirty="0"/>
              <a:t>을 구현한다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587502" y="500039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latin typeface="+mj-ea"/>
                <a:ea typeface="+mj-ea"/>
              </a:rPr>
              <a:t>구현부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970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</a:rPr>
              <a:t>SingIeton</a:t>
            </a:r>
            <a:r>
              <a:rPr lang="en-US" altLang="ko-KR" sz="2400" b="1" dirty="0">
                <a:ln w="0"/>
              </a:rPr>
              <a:t> - </a:t>
            </a:r>
            <a:r>
              <a:rPr lang="en-US" altLang="ko-KR" sz="2400" b="1" dirty="0" err="1">
                <a:ln w="0"/>
              </a:rPr>
              <a:t>SoundManager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D8E8F-CF39-2F42-90D9-C3C0D2AB3245}"/>
              </a:ext>
            </a:extLst>
          </p:cNvPr>
          <p:cNvSpPr txBox="1"/>
          <p:nvPr/>
        </p:nvSpPr>
        <p:spPr>
          <a:xfrm>
            <a:off x="838498" y="5446747"/>
            <a:ext cx="881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 내부의 어느 곳에서든지 </a:t>
            </a:r>
            <a:r>
              <a:rPr kumimoji="1" lang="en-US" altLang="ko-KR" sz="2000" dirty="0" err="1"/>
              <a:t>GameManager.instance</a:t>
            </a:r>
            <a:r>
              <a:rPr kumimoji="1" lang="ko-KR" altLang="en-US" sz="2000" dirty="0"/>
              <a:t> 로 모두 접근이 가능하다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EB1594CE-3FFC-4E4B-9970-89BA286FDF5E}"/>
              </a:ext>
            </a:extLst>
          </p:cNvPr>
          <p:cNvSpPr/>
          <p:nvPr/>
        </p:nvSpPr>
        <p:spPr>
          <a:xfrm rot="5400000">
            <a:off x="587502" y="55155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838498" y="5974781"/>
            <a:ext cx="6096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하나의 객체로 중복 생성 없이 객체를 유지할 수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587502" y="604358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A2F4B-547C-2944-9C16-960C68664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54" y="1258450"/>
            <a:ext cx="5330691" cy="29324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DD3739-05EE-904D-B671-B746D08A8CE2}"/>
              </a:ext>
            </a:extLst>
          </p:cNvPr>
          <p:cNvSpPr txBox="1"/>
          <p:nvPr/>
        </p:nvSpPr>
        <p:spPr>
          <a:xfrm>
            <a:off x="838498" y="4444188"/>
            <a:ext cx="1086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게임에서는 수많은</a:t>
            </a:r>
            <a:r>
              <a:rPr kumimoji="1" lang="en-US" altLang="ko-KR" sz="2000" dirty="0"/>
              <a:t> Sound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사용하는데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Sound</a:t>
            </a:r>
            <a:r>
              <a:rPr kumimoji="1" lang="ko-KR" altLang="en-US" sz="2000" dirty="0"/>
              <a:t>들을 개별적으로 관리하는 것은 효율적이지 않다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433E5885-3A73-1A4A-AF07-D46D54558DD0}"/>
              </a:ext>
            </a:extLst>
          </p:cNvPr>
          <p:cNvSpPr/>
          <p:nvPr/>
        </p:nvSpPr>
        <p:spPr>
          <a:xfrm rot="5400000">
            <a:off x="587502" y="451298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B85AC8-8989-4E4D-9174-09828F2D767D}"/>
              </a:ext>
            </a:extLst>
          </p:cNvPr>
          <p:cNvSpPr txBox="1"/>
          <p:nvPr/>
        </p:nvSpPr>
        <p:spPr>
          <a:xfrm>
            <a:off x="10048064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AI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Singleton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2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참고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녹색, 앉아있는, 모니터이(가) 표시된 사진&#10;&#10;자동 생성된 설명">
            <a:extLst>
              <a:ext uri="{FF2B5EF4-FFF2-40B4-BE49-F238E27FC236}">
                <a16:creationId xmlns:a16="http://schemas.microsoft.com/office/drawing/2014/main" id="{D27CD4A8-DC08-8C42-848D-BA2C3439B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2952"/>
            <a:ext cx="3278292" cy="1745690"/>
          </a:xfrm>
          <a:prstGeom prst="rect">
            <a:avLst/>
          </a:prstGeom>
        </p:spPr>
      </p:pic>
      <p:pic>
        <p:nvPicPr>
          <p:cNvPr id="14" name="그림 13" descr="녹색, 잔디, 테이블, 앉아있는이(가) 표시된 사진&#10;&#10;자동 생성된 설명">
            <a:extLst>
              <a:ext uri="{FF2B5EF4-FFF2-40B4-BE49-F238E27FC236}">
                <a16:creationId xmlns:a16="http://schemas.microsoft.com/office/drawing/2014/main" id="{B12D0862-614B-3B4B-B951-644C2C26A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987156"/>
            <a:ext cx="3743538" cy="1937281"/>
          </a:xfrm>
          <a:prstGeom prst="rect">
            <a:avLst/>
          </a:prstGeom>
        </p:spPr>
      </p:pic>
      <p:pic>
        <p:nvPicPr>
          <p:cNvPr id="4" name="그림 3" descr="실내, 테이블, 녹색, 앉아있는이(가) 표시된 사진&#10;&#10;자동 생성된 설명">
            <a:extLst>
              <a:ext uri="{FF2B5EF4-FFF2-40B4-BE49-F238E27FC236}">
                <a16:creationId xmlns:a16="http://schemas.microsoft.com/office/drawing/2014/main" id="{08F8D8EF-D7A6-C745-AEA2-D1E8CCBBD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56762"/>
            <a:ext cx="3239769" cy="1798070"/>
          </a:xfrm>
          <a:prstGeom prst="rect">
            <a:avLst/>
          </a:prstGeom>
        </p:spPr>
      </p:pic>
      <p:pic>
        <p:nvPicPr>
          <p:cNvPr id="10" name="그림 9" descr="녹색, 잔디, 앉아있는, 테이블이(가) 표시된 사진&#10;&#10;자동 생성된 설명">
            <a:extLst>
              <a:ext uri="{FF2B5EF4-FFF2-40B4-BE49-F238E27FC236}">
                <a16:creationId xmlns:a16="http://schemas.microsoft.com/office/drawing/2014/main" id="{2E5871CB-E955-174C-B8B7-C61305B9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041644"/>
            <a:ext cx="3278292" cy="1721103"/>
          </a:xfrm>
          <a:prstGeom prst="rect">
            <a:avLst/>
          </a:prstGeom>
        </p:spPr>
      </p:pic>
      <p:pic>
        <p:nvPicPr>
          <p:cNvPr id="16" name="그림 15" descr="어두운, 앉아있는, 시계, 켜진이(가) 표시된 사진&#10;&#10;자동 생성된 설명">
            <a:extLst>
              <a:ext uri="{FF2B5EF4-FFF2-40B4-BE49-F238E27FC236}">
                <a16:creationId xmlns:a16="http://schemas.microsoft.com/office/drawing/2014/main" id="{6D4CE385-4079-684E-9DF5-C85ABBD94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4" y="3933861"/>
            <a:ext cx="3743538" cy="1955997"/>
          </a:xfrm>
          <a:prstGeom prst="rect">
            <a:avLst/>
          </a:prstGeom>
        </p:spPr>
      </p:pic>
      <p:pic>
        <p:nvPicPr>
          <p:cNvPr id="22" name="그림 21" descr="꽃, 그리기, 조류이(가) 표시된 사진&#10;&#10;자동 생성된 설명">
            <a:extLst>
              <a:ext uri="{FF2B5EF4-FFF2-40B4-BE49-F238E27FC236}">
                <a16:creationId xmlns:a16="http://schemas.microsoft.com/office/drawing/2014/main" id="{6FC294BF-B3F7-D84D-9861-6B9968699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3" y="3988525"/>
            <a:ext cx="3239769" cy="1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3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컴퓨터, 앉아있는, 옅은이(가) 표시된 사진&#10;&#10;자동 생성된 설명">
            <a:extLst>
              <a:ext uri="{FF2B5EF4-FFF2-40B4-BE49-F238E27FC236}">
                <a16:creationId xmlns:a16="http://schemas.microsoft.com/office/drawing/2014/main" id="{A50D2D7E-541F-1148-AD02-746CC79C7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" b="1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20" name="그림 19" descr="실내, 컴퓨터, 노트북, 앉아있는이(가) 표시된 사진&#10;&#10;자동 생성된 설명">
            <a:extLst>
              <a:ext uri="{FF2B5EF4-FFF2-40B4-BE49-F238E27FC236}">
                <a16:creationId xmlns:a16="http://schemas.microsoft.com/office/drawing/2014/main" id="{99836D0F-93A9-D643-A21F-0C2D2C915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" b="-2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12" name="그림 11" descr="모니터, 녹색, 앉아있는, 화면이(가) 표시된 사진&#10;&#10;자동 생성된 설명">
            <a:extLst>
              <a:ext uri="{FF2B5EF4-FFF2-40B4-BE49-F238E27FC236}">
                <a16:creationId xmlns:a16="http://schemas.microsoft.com/office/drawing/2014/main" id="{C554900B-6A72-2E4F-BE1F-C82A8CB88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74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6" name="그림 5" descr="잔디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FD4FC10E-27F7-B040-944F-2505B9A1B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" r="-3" b="-3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구조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구현부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+mj-ea"/>
                <a:ea typeface="+mj-ea"/>
              </a:rPr>
              <a:t>1.</a:t>
            </a:r>
            <a:r>
              <a:rPr lang="ko-KR" altLang="en-US" sz="1600" b="1">
                <a:latin typeface="+mj-ea"/>
                <a:ea typeface="+mj-ea"/>
              </a:rPr>
              <a:t>개요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latin typeface="+mj-ea"/>
                <a:ea typeface="+mj-ea"/>
              </a:rPr>
              <a:t>          개발 환경          개발 범위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296C1-3B0D-BD44-84C9-B5BE866F4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3097"/>
          <a:stretch/>
        </p:blipFill>
        <p:spPr>
          <a:xfrm>
            <a:off x="3409424" y="862076"/>
            <a:ext cx="5373151" cy="3272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82544" y="4001351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주제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9E353E-B77C-BF4D-BFDD-9AEAABA26B46}"/>
              </a:ext>
            </a:extLst>
          </p:cNvPr>
          <p:cNvSpPr/>
          <p:nvPr/>
        </p:nvSpPr>
        <p:spPr>
          <a:xfrm>
            <a:off x="912725" y="4182853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110346" y="5892932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+mn-ea"/>
              </a:rPr>
              <a:t>Unity </a:t>
            </a:r>
            <a:r>
              <a:rPr lang="ko-KR" altLang="en-US" sz="2400" dirty="0">
                <a:latin typeface="+mn-ea"/>
              </a:rPr>
              <a:t>엔진을 이용해서 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인칭 시점의 </a:t>
            </a:r>
            <a:r>
              <a:rPr lang="en-US" altLang="ko-KR" sz="2400" dirty="0">
                <a:latin typeface="+mn-ea"/>
              </a:rPr>
              <a:t>FPS </a:t>
            </a:r>
            <a:r>
              <a:rPr lang="ko-KR" altLang="en-US" sz="2400" dirty="0">
                <a:latin typeface="+mn-ea"/>
              </a:rPr>
              <a:t>서바이벌 생존 게임을 제작한다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82544" y="5254920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AA6BC81-A799-844E-BB64-9FA8187313BE}"/>
              </a:ext>
            </a:extLst>
          </p:cNvPr>
          <p:cNvSpPr/>
          <p:nvPr/>
        </p:nvSpPr>
        <p:spPr>
          <a:xfrm>
            <a:off x="912725" y="543642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1110346" y="4639363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3D FPS </a:t>
            </a:r>
            <a:r>
              <a:rPr lang="ko-KR" altLang="en-US" sz="2400" dirty="0">
                <a:latin typeface="+mn-ea"/>
              </a:rPr>
              <a:t>서바이벌 생존 게임 제작 </a:t>
            </a:r>
            <a:r>
              <a:rPr lang="en-US" altLang="ko-KR" sz="2400" dirty="0">
                <a:latin typeface="+mn-ea"/>
              </a:rPr>
              <a:t>(Unity 3D)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898503" y="4992445"/>
            <a:ext cx="451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Unity 2019.2.9f1 Personal</a:t>
            </a:r>
            <a:endParaRPr kumimoji="1" lang="ko-KR" altLang="en-US" sz="3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66" y="2111863"/>
            <a:ext cx="3939182" cy="22540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828D44-BF62-1B45-931E-313F6F216989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개발 범위</a:t>
            </a:r>
          </a:p>
        </p:txBody>
      </p:sp>
      <p:pic>
        <p:nvPicPr>
          <p:cNvPr id="8" name="그림 7" descr="그리기, 꽃이(가) 표시된 사진&#10;&#10;자동 생성된 설명">
            <a:extLst>
              <a:ext uri="{FF2B5EF4-FFF2-40B4-BE49-F238E27FC236}">
                <a16:creationId xmlns:a16="http://schemas.microsoft.com/office/drawing/2014/main" id="{41C28D8E-5278-0040-912F-53102D770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52" y="2111863"/>
            <a:ext cx="3939182" cy="2254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734B5-6DD2-3A40-85DD-5D23DD9E2D10}"/>
              </a:ext>
            </a:extLst>
          </p:cNvPr>
          <p:cNvSpPr txBox="1"/>
          <p:nvPr/>
        </p:nvSpPr>
        <p:spPr>
          <a:xfrm>
            <a:off x="7582782" y="4823168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63731-706D-4F4D-ABF8-10C54E330C59}"/>
              </a:ext>
            </a:extLst>
          </p:cNvPr>
          <p:cNvSpPr txBox="1"/>
          <p:nvPr/>
        </p:nvSpPr>
        <p:spPr>
          <a:xfrm>
            <a:off x="6776791" y="4992445"/>
            <a:ext cx="451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/>
              <a:t>Visual Studio 2020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732E4E-5F2E-B749-B6C3-DBF80645935C}"/>
              </a:ext>
            </a:extLst>
          </p:cNvPr>
          <p:cNvSpPr txBox="1"/>
          <p:nvPr/>
        </p:nvSpPr>
        <p:spPr>
          <a:xfrm>
            <a:off x="8403967" y="329214"/>
            <a:ext cx="35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772839" y="1490936"/>
            <a:ext cx="10831026" cy="492274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800" b="1" dirty="0">
                <a:latin typeface="+mj-ea"/>
                <a:cs typeface="굴림" pitchFamily="50" charset="-127"/>
              </a:rPr>
              <a:t>Player :</a:t>
            </a:r>
            <a:r>
              <a:rPr kumimoji="1" lang="ko-KR" altLang="en-US" sz="2800" b="1" dirty="0">
                <a:latin typeface="+mj-ea"/>
                <a:cs typeface="굴림" pitchFamily="50" charset="-127"/>
              </a:rPr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게임 사용자가 직접 제어하는 캐릭터의 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마력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방어력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공격력 등의 캐릭터와 관련된 정보들을 포함하며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캐릭터의 움직임을 제어하도록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화면에 표시되어야 하는 플레이어 정보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무기 관련 정보를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Building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장애물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모닥불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,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연금 테이블 건축을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  <a:r>
              <a:rPr kumimoji="1" lang="ko-KR" altLang="en-US" sz="2000" b="1" dirty="0">
                <a:latin typeface="+mj-ea"/>
                <a:cs typeface="굴림" pitchFamily="50" charset="-127"/>
              </a:rPr>
              <a:t> </a:t>
            </a:r>
            <a:endParaRPr kumimoji="1" lang="en-US" altLang="ko-KR" sz="2000" b="1" dirty="0">
              <a:latin typeface="+mj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NPC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플레이어를 공격하는 동물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플레이어에게서 도망치는 동물을 구현한다</a:t>
            </a:r>
            <a:r>
              <a:rPr kumimoji="1" lang="en-US" altLang="ko-KR" sz="2000" b="1" dirty="0">
                <a:latin typeface="+mj-ea"/>
                <a:cs typeface="굴림" pitchFamily="50" charset="-127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2800" b="1" dirty="0"/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800" b="1" dirty="0"/>
              <a:t>Environment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kumimoji="1" lang="ko-KR" altLang="en-US" sz="2000" b="1" dirty="0">
                <a:latin typeface="+mj-ea"/>
              </a:rPr>
              <a:t>게임의 </a:t>
            </a:r>
            <a:r>
              <a:rPr kumimoji="1" lang="ko-KR" altLang="en-US" sz="2000" b="1" dirty="0" err="1">
                <a:latin typeface="+mj-ea"/>
              </a:rPr>
              <a:t>맵과</a:t>
            </a:r>
            <a:r>
              <a:rPr kumimoji="1" lang="ko-KR" altLang="en-US" sz="2000" b="1" dirty="0">
                <a:latin typeface="+mj-ea"/>
              </a:rPr>
              <a:t> 관련된 지형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물</a:t>
            </a:r>
            <a:r>
              <a:rPr kumimoji="1" lang="en-US" altLang="ko-KR" sz="2000" b="1" dirty="0">
                <a:latin typeface="+mj-ea"/>
              </a:rPr>
              <a:t>,</a:t>
            </a:r>
            <a:r>
              <a:rPr kumimoji="1" lang="ko-KR" altLang="en-US" sz="2000" b="1" dirty="0">
                <a:latin typeface="+mj-ea"/>
              </a:rPr>
              <a:t> 낮과 밤 등을 구현한다</a:t>
            </a:r>
            <a:r>
              <a:rPr kumimoji="1" lang="en-US" altLang="ko-KR" sz="2000" b="1" dirty="0">
                <a:latin typeface="+mj-ea"/>
              </a:rPr>
              <a:t>.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596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117787" y="1224744"/>
            <a:ext cx="1956426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클래스 구조도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074213" y="1555773"/>
            <a:ext cx="125841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324626" y="1224744"/>
            <a:ext cx="1956426" cy="66205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Save &amp; Load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3269034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160692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5377376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Building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E9087B-867D-254D-952F-2806078F2F50}"/>
              </a:ext>
            </a:extLst>
          </p:cNvPr>
          <p:cNvSpPr/>
          <p:nvPr/>
        </p:nvSpPr>
        <p:spPr>
          <a:xfrm>
            <a:off x="7485718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NPC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096000" y="1886802"/>
            <a:ext cx="0" cy="379878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1892103" y="2266680"/>
            <a:ext cx="838894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1904982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3981784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09012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242CCB4D-64F9-9D42-A322-162B318BBAD4}"/>
              </a:ext>
            </a:extLst>
          </p:cNvPr>
          <p:cNvCxnSpPr>
            <a:cxnSpLocks/>
          </p:cNvCxnSpPr>
          <p:nvPr/>
        </p:nvCxnSpPr>
        <p:spPr>
          <a:xfrm>
            <a:off x="8198468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B6B261-9801-B641-A176-A57819DD06E5}"/>
              </a:ext>
            </a:extLst>
          </p:cNvPr>
          <p:cNvSpPr/>
          <p:nvPr/>
        </p:nvSpPr>
        <p:spPr>
          <a:xfrm>
            <a:off x="9594060" y="2672761"/>
            <a:ext cx="1468889" cy="66205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Environment</a:t>
            </a: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1F043300-3DFD-1846-9734-404D2DE5D570}"/>
              </a:ext>
            </a:extLst>
          </p:cNvPr>
          <p:cNvCxnSpPr>
            <a:cxnSpLocks/>
          </p:cNvCxnSpPr>
          <p:nvPr/>
        </p:nvCxnSpPr>
        <p:spPr>
          <a:xfrm>
            <a:off x="10271966" y="2266680"/>
            <a:ext cx="0" cy="4060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160692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Info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170537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Control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160692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Animation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157658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3272068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Player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3281913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Weapon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3272068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Crosshair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3269034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5380410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Trap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5390255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Alchemy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5380410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Fire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14C6C0-6EDE-7B40-984C-72CC45DA863C}"/>
              </a:ext>
            </a:extLst>
          </p:cNvPr>
          <p:cNvSpPr/>
          <p:nvPr/>
        </p:nvSpPr>
        <p:spPr>
          <a:xfrm>
            <a:off x="7432111" y="3561403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Strong Animal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A72991-38DE-DB42-A78E-3230297CC5A3}"/>
              </a:ext>
            </a:extLst>
          </p:cNvPr>
          <p:cNvSpPr/>
          <p:nvPr/>
        </p:nvSpPr>
        <p:spPr>
          <a:xfrm>
            <a:off x="7441956" y="4257671"/>
            <a:ext cx="1624770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Weak Animal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C285F6-E02A-9B48-9A31-39992744DD4F}"/>
              </a:ext>
            </a:extLst>
          </p:cNvPr>
          <p:cNvSpPr/>
          <p:nvPr/>
        </p:nvSpPr>
        <p:spPr>
          <a:xfrm>
            <a:off x="9597094" y="3561403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Terrain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7D6AAE-130D-F44D-B250-3641C318B5E2}"/>
              </a:ext>
            </a:extLst>
          </p:cNvPr>
          <p:cNvSpPr/>
          <p:nvPr/>
        </p:nvSpPr>
        <p:spPr>
          <a:xfrm>
            <a:off x="9606939" y="4257671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Water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625D8FB-F1EA-D44F-AB58-278124DAA36A}"/>
              </a:ext>
            </a:extLst>
          </p:cNvPr>
          <p:cNvSpPr/>
          <p:nvPr/>
        </p:nvSpPr>
        <p:spPr>
          <a:xfrm>
            <a:off x="9597094" y="4953939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Sun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AFC12E2-436D-0845-87DE-01C06A416F8D}"/>
              </a:ext>
            </a:extLst>
          </p:cNvPr>
          <p:cNvSpPr/>
          <p:nvPr/>
        </p:nvSpPr>
        <p:spPr>
          <a:xfrm>
            <a:off x="9594060" y="5650207"/>
            <a:ext cx="1468889" cy="46968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Etc..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1904982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1904982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1904982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1904982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4004239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4004239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4004239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4004239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03496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03496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03496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57A9D60C-150C-0F47-BB1B-F1BD6031DC0D}"/>
              </a:ext>
            </a:extLst>
          </p:cNvPr>
          <p:cNvCxnSpPr>
            <a:cxnSpLocks/>
          </p:cNvCxnSpPr>
          <p:nvPr/>
        </p:nvCxnSpPr>
        <p:spPr>
          <a:xfrm>
            <a:off x="8228510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96C568F4-0C05-BD45-8250-6CE46BD3B142}"/>
              </a:ext>
            </a:extLst>
          </p:cNvPr>
          <p:cNvCxnSpPr>
            <a:cxnSpLocks/>
          </p:cNvCxnSpPr>
          <p:nvPr/>
        </p:nvCxnSpPr>
        <p:spPr>
          <a:xfrm>
            <a:off x="8228510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B45AAD13-4B0A-F044-99A0-05FB13AEF75B}"/>
              </a:ext>
            </a:extLst>
          </p:cNvPr>
          <p:cNvCxnSpPr>
            <a:cxnSpLocks/>
          </p:cNvCxnSpPr>
          <p:nvPr/>
        </p:nvCxnSpPr>
        <p:spPr>
          <a:xfrm>
            <a:off x="10314887" y="333562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>
            <a:extLst>
              <a:ext uri="{FF2B5EF4-FFF2-40B4-BE49-F238E27FC236}">
                <a16:creationId xmlns:a16="http://schemas.microsoft.com/office/drawing/2014/main" id="{73E32E69-2910-4148-B23F-40634521EE36}"/>
              </a:ext>
            </a:extLst>
          </p:cNvPr>
          <p:cNvCxnSpPr>
            <a:cxnSpLocks/>
          </p:cNvCxnSpPr>
          <p:nvPr/>
        </p:nvCxnSpPr>
        <p:spPr>
          <a:xfrm>
            <a:off x="10314887" y="4018207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AC796042-15E9-CC4C-A0BA-A8C2DDE629A5}"/>
              </a:ext>
            </a:extLst>
          </p:cNvPr>
          <p:cNvCxnSpPr>
            <a:cxnSpLocks/>
          </p:cNvCxnSpPr>
          <p:nvPr/>
        </p:nvCxnSpPr>
        <p:spPr>
          <a:xfrm>
            <a:off x="10314887" y="4726546"/>
            <a:ext cx="0" cy="225776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A1714665-BF28-8648-90CD-BD37C380FD85}"/>
              </a:ext>
            </a:extLst>
          </p:cNvPr>
          <p:cNvCxnSpPr>
            <a:cxnSpLocks/>
          </p:cNvCxnSpPr>
          <p:nvPr/>
        </p:nvCxnSpPr>
        <p:spPr>
          <a:xfrm>
            <a:off x="10314887" y="5422005"/>
            <a:ext cx="0" cy="2060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latin typeface="+mj-ea"/>
                <a:ea typeface="+mj-ea"/>
              </a:rPr>
              <a:t>          씬 구조도 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1147233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씬 구조도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906657" y="3312850"/>
            <a:ext cx="2352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4893779" y="3934495"/>
            <a:ext cx="2352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5425553" y="2815526"/>
            <a:ext cx="139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Start or Load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클래스 구조도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씬 구조도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485697" y="4089973"/>
            <a:ext cx="127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Save &amp; Exit 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BF4B74-B08B-824A-9B48-234478F45D52}"/>
              </a:ext>
            </a:extLst>
          </p:cNvPr>
          <p:cNvSpPr/>
          <p:nvPr/>
        </p:nvSpPr>
        <p:spPr>
          <a:xfrm>
            <a:off x="7924694" y="1656431"/>
            <a:ext cx="3231435" cy="16437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Game Stage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114723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1147453" y="4144703"/>
            <a:ext cx="76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Start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1256BE-BE3D-EE49-A9A9-B0E3B9BDBF1E}"/>
              </a:ext>
            </a:extLst>
          </p:cNvPr>
          <p:cNvSpPr txBox="1"/>
          <p:nvPr/>
        </p:nvSpPr>
        <p:spPr>
          <a:xfrm>
            <a:off x="114745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C3296-2E78-3047-A46A-6B63B728C9CB}"/>
              </a:ext>
            </a:extLst>
          </p:cNvPr>
          <p:cNvSpPr txBox="1"/>
          <p:nvPr/>
        </p:nvSpPr>
        <p:spPr>
          <a:xfrm>
            <a:off x="118587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1867357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게임을 새로 실행한다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E85D9C-64AF-0C40-B7C8-BAA54308DCF9}"/>
              </a:ext>
            </a:extLst>
          </p:cNvPr>
          <p:cNvSpPr txBox="1"/>
          <p:nvPr/>
        </p:nvSpPr>
        <p:spPr>
          <a:xfrm>
            <a:off x="176066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A0DF2-64A4-CC42-805E-FDCC661CFAE6}"/>
              </a:ext>
            </a:extLst>
          </p:cNvPr>
          <p:cNvSpPr txBox="1"/>
          <p:nvPr/>
        </p:nvSpPr>
        <p:spPr>
          <a:xfrm>
            <a:off x="1857098" y="5498626"/>
            <a:ext cx="191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게임을 종료한다</a:t>
            </a:r>
            <a:r>
              <a:rPr lang="en-US" altLang="ko-KR" dirty="0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A418C-539A-2E4D-B8E6-03A04A6EC4E2}"/>
              </a:ext>
            </a:extLst>
          </p:cNvPr>
          <p:cNvSpPr/>
          <p:nvPr/>
        </p:nvSpPr>
        <p:spPr>
          <a:xfrm>
            <a:off x="7924693" y="3580325"/>
            <a:ext cx="3231436" cy="29190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B9B27-B626-9E43-87F3-DF6F95B25076}"/>
              </a:ext>
            </a:extLst>
          </p:cNvPr>
          <p:cNvSpPr txBox="1"/>
          <p:nvPr/>
        </p:nvSpPr>
        <p:spPr>
          <a:xfrm>
            <a:off x="7924913" y="4144703"/>
            <a:ext cx="7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Save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478A9C-AED3-1248-9ACC-E3A908B50144}"/>
              </a:ext>
            </a:extLst>
          </p:cNvPr>
          <p:cNvSpPr txBox="1"/>
          <p:nvPr/>
        </p:nvSpPr>
        <p:spPr>
          <a:xfrm>
            <a:off x="7924913" y="47323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</a:t>
            </a:r>
            <a:r>
              <a:rPr lang="en-US" altLang="ko-KR" dirty="0"/>
              <a:t> :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0BECD8-863A-124F-BB01-CC3F6B1068A4}"/>
              </a:ext>
            </a:extLst>
          </p:cNvPr>
          <p:cNvSpPr txBox="1"/>
          <p:nvPr/>
        </p:nvSpPr>
        <p:spPr>
          <a:xfrm>
            <a:off x="7963330" y="546161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Exit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54965-F7F8-0249-ACA7-DA2C1A02B999}"/>
              </a:ext>
            </a:extLst>
          </p:cNvPr>
          <p:cNvSpPr txBox="1"/>
          <p:nvPr/>
        </p:nvSpPr>
        <p:spPr>
          <a:xfrm>
            <a:off x="8618883" y="419174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정보를 저장한다</a:t>
            </a:r>
            <a:r>
              <a:rPr lang="en-US" altLang="ko-KR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419500-8066-9A4E-B112-9A7D67DB42A6}"/>
              </a:ext>
            </a:extLst>
          </p:cNvPr>
          <p:cNvSpPr txBox="1"/>
          <p:nvPr/>
        </p:nvSpPr>
        <p:spPr>
          <a:xfrm>
            <a:off x="8538124" y="4770800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직전에 저장한 정보를 </a:t>
            </a:r>
            <a:endParaRPr lang="en-US" altLang="ko-KR" dirty="0"/>
          </a:p>
          <a:p>
            <a:r>
              <a:rPr lang="ko-KR" altLang="en-US" dirty="0"/>
              <a:t> 불러와 게임을 실행한다</a:t>
            </a:r>
            <a:r>
              <a:rPr lang="en-US" altLang="ko-KR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DCA5B3-DF43-CC44-8BE0-E80E0B4A1630}"/>
              </a:ext>
            </a:extLst>
          </p:cNvPr>
          <p:cNvSpPr txBox="1"/>
          <p:nvPr/>
        </p:nvSpPr>
        <p:spPr>
          <a:xfrm>
            <a:off x="8618883" y="548682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Game Title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나간다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448</Words>
  <Application>Microsoft Macintosh PowerPoint</Application>
  <PresentationFormat>와이드스크린</PresentationFormat>
  <Paragraphs>135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2</cp:revision>
  <dcterms:created xsi:type="dcterms:W3CDTF">2020-02-10T13:42:10Z</dcterms:created>
  <dcterms:modified xsi:type="dcterms:W3CDTF">2020-02-11T12:29:29Z</dcterms:modified>
</cp:coreProperties>
</file>